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E432-FAA6-4E98-821E-EADBAD0FF47D}" type="datetimeFigureOut">
              <a:rPr lang="en-US" smtClean="0"/>
              <a:t>03-Sep-19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62140-F2EB-4C4C-B08E-B1FCAEB3E9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E432-FAA6-4E98-821E-EADBAD0FF47D}" type="datetimeFigureOut">
              <a:rPr lang="en-US" smtClean="0"/>
              <a:t>03-Sep-19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62140-F2EB-4C4C-B08E-B1FCAEB3E9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E432-FAA6-4E98-821E-EADBAD0FF47D}" type="datetimeFigureOut">
              <a:rPr lang="en-US" smtClean="0"/>
              <a:t>03-Sep-19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62140-F2EB-4C4C-B08E-B1FCAEB3E9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E432-FAA6-4E98-821E-EADBAD0FF47D}" type="datetimeFigureOut">
              <a:rPr lang="en-US" smtClean="0"/>
              <a:t>03-Sep-19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62140-F2EB-4C4C-B08E-B1FCAEB3E9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E432-FAA6-4E98-821E-EADBAD0FF47D}" type="datetimeFigureOut">
              <a:rPr lang="en-US" smtClean="0"/>
              <a:t>03-Sep-19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62140-F2EB-4C4C-B08E-B1FCAEB3E9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E432-FAA6-4E98-821E-EADBAD0FF47D}" type="datetimeFigureOut">
              <a:rPr lang="en-US" smtClean="0"/>
              <a:t>03-Sep-19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62140-F2EB-4C4C-B08E-B1FCAEB3E9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E432-FAA6-4E98-821E-EADBAD0FF47D}" type="datetimeFigureOut">
              <a:rPr lang="en-US" smtClean="0"/>
              <a:t>03-Sep-19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62140-F2EB-4C4C-B08E-B1FCAEB3E9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E432-FAA6-4E98-821E-EADBAD0FF47D}" type="datetimeFigureOut">
              <a:rPr lang="en-US" smtClean="0"/>
              <a:t>03-Sep-19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62140-F2EB-4C4C-B08E-B1FCAEB3E9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E432-FAA6-4E98-821E-EADBAD0FF47D}" type="datetimeFigureOut">
              <a:rPr lang="en-US" smtClean="0"/>
              <a:t>03-Sep-19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62140-F2EB-4C4C-B08E-B1FCAEB3E9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E432-FAA6-4E98-821E-EADBAD0FF47D}" type="datetimeFigureOut">
              <a:rPr lang="en-US" smtClean="0"/>
              <a:t>03-Sep-19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62140-F2EB-4C4C-B08E-B1FCAEB3E9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E432-FAA6-4E98-821E-EADBAD0FF47D}" type="datetimeFigureOut">
              <a:rPr lang="en-US" smtClean="0"/>
              <a:t>03-Sep-19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62140-F2EB-4C4C-B08E-B1FCAEB3E9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7E432-FAA6-4E98-821E-EADBAD0FF47D}" type="datetimeFigureOut">
              <a:rPr lang="en-US" smtClean="0"/>
              <a:t>03-Sep-19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62140-F2EB-4C4C-B08E-B1FCAEB3E96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1"/>
            <a:ext cx="7772400" cy="76199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2133600"/>
            <a:ext cx="6400800" cy="1752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0"/>
            <a:ext cx="8762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4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8991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54681"/>
            <a:ext cx="8991599" cy="6650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0"/>
            <a:ext cx="85344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Windows User</cp:lastModifiedBy>
  <cp:revision>50</cp:revision>
  <dcterms:created xsi:type="dcterms:W3CDTF">2019-09-03T11:09:28Z</dcterms:created>
  <dcterms:modified xsi:type="dcterms:W3CDTF">2019-09-03T12:33:25Z</dcterms:modified>
</cp:coreProperties>
</file>